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3373" y="119084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背十字架跟主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I Will Follow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我要跟親愛的救主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-ai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Chu,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都無嫌好壞的境遇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phai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Where He leads me I will follow,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Where He leads me I will follow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8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背十架與主行天路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Pe  sip-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專心跟主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跟主的脚步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-sim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Chu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Chu  e  kha- po.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Where He leads me I will follow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I’ll go with Him, with Him all the way.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884</TotalTime>
  <Words>118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DFKai-SB</vt:lpstr>
      <vt:lpstr>Arial</vt:lpstr>
      <vt:lpstr>Candara</vt:lpstr>
      <vt:lpstr>Century Gothic</vt:lpstr>
      <vt:lpstr>Wingdings 3</vt:lpstr>
      <vt:lpstr>Wisp</vt:lpstr>
      <vt:lpstr>背十字架跟主 I Will Follow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102</cp:revision>
  <dcterms:created xsi:type="dcterms:W3CDTF">2020-01-10T06:25:13Z</dcterms:created>
  <dcterms:modified xsi:type="dcterms:W3CDTF">2020-11-13T06:17:01Z</dcterms:modified>
</cp:coreProperties>
</file>